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61" r:id="rId10"/>
    <p:sldId id="270" r:id="rId11"/>
    <p:sldId id="259" r:id="rId12"/>
    <p:sldId id="262" r:id="rId13"/>
    <p:sldId id="271" r:id="rId14"/>
    <p:sldId id="272" r:id="rId15"/>
    <p:sldId id="273" r:id="rId16"/>
    <p:sldId id="263" r:id="rId17"/>
    <p:sldId id="274" r:id="rId18"/>
    <p:sldId id="275" r:id="rId19"/>
    <p:sldId id="260" r:id="rId20"/>
    <p:sldId id="264"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81" d="100"/>
          <a:sy n="81" d="100"/>
        </p:scale>
        <p:origin x="4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24/02/2025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24/02/2025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4493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4285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Tree>
    <p:extLst>
      <p:ext uri="{BB962C8B-B14F-4D97-AF65-F5344CB8AC3E}">
        <p14:creationId xmlns:p14="http://schemas.microsoft.com/office/powerpoint/2010/main" val="89155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Tree>
    <p:extLst>
      <p:ext uri="{BB962C8B-B14F-4D97-AF65-F5344CB8AC3E}">
        <p14:creationId xmlns:p14="http://schemas.microsoft.com/office/powerpoint/2010/main" val="317357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Tree>
    <p:extLst>
      <p:ext uri="{BB962C8B-B14F-4D97-AF65-F5344CB8AC3E}">
        <p14:creationId xmlns:p14="http://schemas.microsoft.com/office/powerpoint/2010/main" val="163349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Tree>
    <p:extLst>
      <p:ext uri="{BB962C8B-B14F-4D97-AF65-F5344CB8AC3E}">
        <p14:creationId xmlns:p14="http://schemas.microsoft.com/office/powerpoint/2010/main" val="305542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t>What antibiotics should we change to?</a:t>
            </a:r>
          </a:p>
          <a:p>
            <a:pPr lvl="1"/>
            <a:r>
              <a:rPr lang="en-AU" dirty="0"/>
              <a:t>Clindamycin- If this is added to flucloxacillin, this may be helpful for inhibition of clostridial exotoxins. But this antibiotic is only bacteriostatic and not bactericidal and should be used together with a second antibiotic such </a:t>
            </a:r>
            <a:r>
              <a:rPr lang="en-AU"/>
              <a:t>as penicillin.</a:t>
            </a:r>
            <a:endParaRPr lang="en-AU" dirty="0"/>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Tree>
    <p:extLst>
      <p:ext uri="{BB962C8B-B14F-4D97-AF65-F5344CB8AC3E}">
        <p14:creationId xmlns:p14="http://schemas.microsoft.com/office/powerpoint/2010/main" val="175297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spTree>
    <p:extLst>
      <p:ext uri="{BB962C8B-B14F-4D97-AF65-F5344CB8AC3E}">
        <p14:creationId xmlns:p14="http://schemas.microsoft.com/office/powerpoint/2010/main" val="332654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Tree>
    <p:extLst>
      <p:ext uri="{BB962C8B-B14F-4D97-AF65-F5344CB8AC3E}">
        <p14:creationId xmlns:p14="http://schemas.microsoft.com/office/powerpoint/2010/main" val="408550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spTree>
    <p:extLst>
      <p:ext uri="{BB962C8B-B14F-4D97-AF65-F5344CB8AC3E}">
        <p14:creationId xmlns:p14="http://schemas.microsoft.com/office/powerpoint/2010/main" val="54088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spTree>
    <p:extLst>
      <p:ext uri="{BB962C8B-B14F-4D97-AF65-F5344CB8AC3E}">
        <p14:creationId xmlns:p14="http://schemas.microsoft.com/office/powerpoint/2010/main" val="3059146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498540"/>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8" name="TextBox 7">
            <a:extLst>
              <a:ext uri="{FF2B5EF4-FFF2-40B4-BE49-F238E27FC236}">
                <a16:creationId xmlns:a16="http://schemas.microsoft.com/office/drawing/2014/main" id="{6F4D9289-AF5E-2946-AB79-B16685CF3690}"/>
              </a:ext>
            </a:extLst>
          </p:cNvPr>
          <p:cNvSpPr txBox="1"/>
          <p:nvPr/>
        </p:nvSpPr>
        <p:spPr>
          <a:xfrm>
            <a:off x="223870" y="6010990"/>
            <a:ext cx="3408506" cy="646331"/>
          </a:xfrm>
          <a:prstGeom prst="rect">
            <a:avLst/>
          </a:prstGeom>
          <a:noFill/>
        </p:spPr>
        <p:txBody>
          <a:bodyPr wrap="square" rtlCol="0">
            <a:spAutoFit/>
          </a:bodyPr>
          <a:lstStyle/>
          <a:p>
            <a:r>
              <a:rPr lang="en-AU" dirty="0"/>
              <a:t>Variable setting with yarn spinner: just would not register</a:t>
            </a:r>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8176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1977</TotalTime>
  <Words>2546</Words>
  <Application>Microsoft Office PowerPoint</Application>
  <PresentationFormat>Widescreen</PresentationFormat>
  <Paragraphs>189</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Meet Dr Barton again (Day 3)</vt:lpstr>
      <vt:lpstr>Dr Baron popup</vt:lpstr>
      <vt:lpstr>You have to go back to university for teaching and came back on Day 14</vt:lpstr>
      <vt:lpstr>Meet Dr Barton (Day 14)</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6</cp:revision>
  <dcterms:created xsi:type="dcterms:W3CDTF">2024-04-08T07:42:06Z</dcterms:created>
  <dcterms:modified xsi:type="dcterms:W3CDTF">2025-02-24T08:48:50Z</dcterms:modified>
</cp:coreProperties>
</file>